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79157" y="1350213"/>
            <a:ext cx="8612188" cy="585680"/>
          </a:xfrm>
        </p:spPr>
        <p:txBody>
          <a:bodyPr>
            <a:normAutofit/>
          </a:bodyPr>
          <a:lstStyle/>
          <a:p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二次專題</a:t>
            </a:r>
            <a:endParaRPr lang="zh-TW" altLang="en-US" sz="3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079157" y="3377515"/>
            <a:ext cx="8686329" cy="1491048"/>
          </a:xfrm>
        </p:spPr>
        <p:txBody>
          <a:bodyPr>
            <a:normAutofit/>
          </a:bodyPr>
          <a:lstStyle/>
          <a:p>
            <a:r>
              <a:rPr lang="zh-TW" altLang="en-US" sz="32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座號</a:t>
            </a:r>
            <a:r>
              <a:rPr lang="en-US" altLang="zh-TW" sz="32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:EEIT10719</a:t>
            </a:r>
          </a:p>
          <a:p>
            <a:r>
              <a:rPr lang="zh-TW" altLang="en-US" sz="32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姓名</a:t>
            </a:r>
            <a:r>
              <a:rPr lang="en-US" altLang="zh-TW" sz="32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32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陳亮懿</a:t>
            </a:r>
            <a:endParaRPr lang="zh-TW" altLang="en-US" sz="32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37275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41872"/>
          </a:xfrm>
        </p:spPr>
        <p:txBody>
          <a:bodyPr/>
          <a:lstStyle/>
          <a:p>
            <a:pPr algn="l"/>
            <a:r>
              <a:rPr lang="en-US" altLang="zh-TW" dirty="0"/>
              <a:t>Controller </a:t>
            </a:r>
            <a:r>
              <a:rPr lang="en-US" altLang="zh-TW" dirty="0" err="1"/>
              <a:t>INSert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61535"/>
            <a:ext cx="10363200" cy="5609968"/>
          </a:xfrm>
        </p:spPr>
      </p:pic>
    </p:spTree>
    <p:extLst>
      <p:ext uri="{BB962C8B-B14F-4D97-AF65-F5344CB8AC3E}">
        <p14:creationId xmlns:p14="http://schemas.microsoft.com/office/powerpoint/2010/main" val="990856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08921"/>
          </a:xfrm>
        </p:spPr>
        <p:txBody>
          <a:bodyPr>
            <a:normAutofit/>
          </a:bodyPr>
          <a:lstStyle/>
          <a:p>
            <a:pPr algn="l"/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使用者畫面程式片段</a:t>
            </a:r>
            <a:endParaRPr lang="zh-TW" altLang="en-US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522" y="1162050"/>
            <a:ext cx="9972956" cy="5695950"/>
          </a:xfrm>
        </p:spPr>
      </p:pic>
    </p:spTree>
    <p:extLst>
      <p:ext uri="{BB962C8B-B14F-4D97-AF65-F5344CB8AC3E}">
        <p14:creationId xmlns:p14="http://schemas.microsoft.com/office/powerpoint/2010/main" val="246947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485353"/>
          </a:xfrm>
        </p:spPr>
        <p:txBody>
          <a:bodyPr>
            <a:normAutofit fontScale="90000"/>
          </a:bodyPr>
          <a:lstStyle/>
          <a:p>
            <a:pPr algn="l"/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使用者畫面</a:t>
            </a:r>
            <a:endParaRPr lang="zh-TW" altLang="en-US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237" y="1161535"/>
            <a:ext cx="8391525" cy="5428971"/>
          </a:xfrm>
        </p:spPr>
      </p:pic>
    </p:spTree>
    <p:extLst>
      <p:ext uri="{BB962C8B-B14F-4D97-AF65-F5344CB8AC3E}">
        <p14:creationId xmlns:p14="http://schemas.microsoft.com/office/powerpoint/2010/main" val="15079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584207"/>
          </a:xfrm>
        </p:spPr>
        <p:txBody>
          <a:bodyPr>
            <a:normAutofit/>
          </a:bodyPr>
          <a:lstStyle/>
          <a:p>
            <a:pPr algn="l"/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使用者畫面輸入錯誤</a:t>
            </a:r>
            <a:endParaRPr lang="zh-TW" altLang="en-US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40" y="1933082"/>
            <a:ext cx="7000875" cy="3543300"/>
          </a:xfrm>
        </p:spPr>
      </p:pic>
    </p:spTree>
    <p:extLst>
      <p:ext uri="{BB962C8B-B14F-4D97-AF65-F5344CB8AC3E}">
        <p14:creationId xmlns:p14="http://schemas.microsoft.com/office/powerpoint/2010/main" val="1213903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526542"/>
          </a:xfrm>
        </p:spPr>
        <p:txBody>
          <a:bodyPr>
            <a:normAutofit fontScale="90000"/>
          </a:bodyPr>
          <a:lstStyle/>
          <a:p>
            <a:pPr algn="l"/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使用者新增資料成功</a:t>
            </a:r>
            <a:endParaRPr lang="zh-TW" altLang="en-US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540" y="1545002"/>
            <a:ext cx="6086475" cy="3495675"/>
          </a:xfrm>
        </p:spPr>
      </p:pic>
    </p:spTree>
    <p:extLst>
      <p:ext uri="{BB962C8B-B14F-4D97-AF65-F5344CB8AC3E}">
        <p14:creationId xmlns:p14="http://schemas.microsoft.com/office/powerpoint/2010/main" val="17591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717372"/>
            <a:ext cx="10364452" cy="444164"/>
          </a:xfrm>
        </p:spPr>
        <p:txBody>
          <a:bodyPr>
            <a:normAutofit fontScale="90000"/>
          </a:bodyPr>
          <a:lstStyle/>
          <a:p>
            <a:pPr algn="l"/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資料庫</a:t>
            </a:r>
            <a:endParaRPr lang="zh-TW" altLang="en-US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03" y="1359244"/>
            <a:ext cx="4905375" cy="4102442"/>
          </a:xfrm>
        </p:spPr>
      </p:pic>
    </p:spTree>
    <p:extLst>
      <p:ext uri="{BB962C8B-B14F-4D97-AF65-F5344CB8AC3E}">
        <p14:creationId xmlns:p14="http://schemas.microsoft.com/office/powerpoint/2010/main" val="3794056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149" y="478475"/>
            <a:ext cx="10364451" cy="666586"/>
          </a:xfrm>
        </p:spPr>
        <p:txBody>
          <a:bodyPr/>
          <a:lstStyle/>
          <a:p>
            <a:pPr algn="l"/>
            <a:r>
              <a:rPr lang="en-US" altLang="zh-TW" dirty="0" smtClean="0"/>
              <a:t>JDBC</a:t>
            </a:r>
            <a:r>
              <a:rPr lang="zh-TW" altLang="en-US" dirty="0" smtClean="0"/>
              <a:t>程式片段 </a:t>
            </a:r>
            <a:r>
              <a:rPr lang="en-US" altLang="zh-TW" dirty="0" smtClean="0"/>
              <a:t>Insert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45061"/>
            <a:ext cx="10363200" cy="5511111"/>
          </a:xfrm>
        </p:spPr>
      </p:pic>
    </p:spTree>
    <p:extLst>
      <p:ext uri="{BB962C8B-B14F-4D97-AF65-F5344CB8AC3E}">
        <p14:creationId xmlns:p14="http://schemas.microsoft.com/office/powerpoint/2010/main" val="2740961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631785"/>
          </a:xfrm>
        </p:spPr>
        <p:txBody>
          <a:bodyPr/>
          <a:lstStyle/>
          <a:p>
            <a:pPr algn="l"/>
            <a:r>
              <a:rPr lang="en-US" altLang="zh-TW" dirty="0"/>
              <a:t>JDBC</a:t>
            </a:r>
            <a:r>
              <a:rPr lang="zh-TW" altLang="en-US" dirty="0"/>
              <a:t>程式片段 </a:t>
            </a:r>
            <a:r>
              <a:rPr lang="en-US" altLang="zh-TW" dirty="0" smtClean="0"/>
              <a:t>UPDATE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75657"/>
            <a:ext cx="10363200" cy="5570376"/>
          </a:xfrm>
        </p:spPr>
      </p:pic>
    </p:spTree>
    <p:extLst>
      <p:ext uri="{BB962C8B-B14F-4D97-AF65-F5344CB8AC3E}">
        <p14:creationId xmlns:p14="http://schemas.microsoft.com/office/powerpoint/2010/main" val="362250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477115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dirty="0"/>
              <a:t>JDBC</a:t>
            </a:r>
            <a:r>
              <a:rPr lang="zh-TW" altLang="en-US" dirty="0"/>
              <a:t>程式片段 </a:t>
            </a:r>
            <a:r>
              <a:rPr lang="en-US" altLang="zh-TW" dirty="0" smtClean="0"/>
              <a:t>DELETE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622854"/>
            <a:ext cx="10363200" cy="4489622"/>
          </a:xfrm>
        </p:spPr>
      </p:pic>
    </p:spTree>
    <p:extLst>
      <p:ext uri="{BB962C8B-B14F-4D97-AF65-F5344CB8AC3E}">
        <p14:creationId xmlns:p14="http://schemas.microsoft.com/office/powerpoint/2010/main" val="56729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526542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dirty="0"/>
              <a:t>JDBC</a:t>
            </a:r>
            <a:r>
              <a:rPr lang="zh-TW" altLang="en-US" dirty="0"/>
              <a:t>程式片段 </a:t>
            </a:r>
            <a:r>
              <a:rPr lang="en-US" altLang="zh-TW" dirty="0" smtClean="0"/>
              <a:t>SELECT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45059"/>
            <a:ext cx="10363200" cy="5609967"/>
          </a:xfrm>
        </p:spPr>
      </p:pic>
    </p:spTree>
    <p:extLst>
      <p:ext uri="{BB962C8B-B14F-4D97-AF65-F5344CB8AC3E}">
        <p14:creationId xmlns:p14="http://schemas.microsoft.com/office/powerpoint/2010/main" val="325898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50110"/>
          </a:xfrm>
        </p:spPr>
        <p:txBody>
          <a:bodyPr/>
          <a:lstStyle/>
          <a:p>
            <a:pPr algn="l"/>
            <a:r>
              <a:rPr lang="en-US" altLang="zh-TW" dirty="0"/>
              <a:t>JDBC</a:t>
            </a:r>
            <a:r>
              <a:rPr lang="zh-TW" altLang="en-US" dirty="0"/>
              <a:t>程式片段 </a:t>
            </a:r>
            <a:r>
              <a:rPr lang="en-US" altLang="zh-TW" dirty="0" smtClean="0"/>
              <a:t>SELECT ALL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69773"/>
            <a:ext cx="10363200" cy="5688227"/>
          </a:xfrm>
        </p:spPr>
      </p:pic>
    </p:spTree>
    <p:extLst>
      <p:ext uri="{BB962C8B-B14F-4D97-AF65-F5344CB8AC3E}">
        <p14:creationId xmlns:p14="http://schemas.microsoft.com/office/powerpoint/2010/main" val="16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551256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dirty="0" smtClean="0"/>
              <a:t>Value object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493" y="1087438"/>
            <a:ext cx="9733014" cy="5770562"/>
          </a:xfrm>
        </p:spPr>
      </p:pic>
    </p:spTree>
    <p:extLst>
      <p:ext uri="{BB962C8B-B14F-4D97-AF65-F5344CB8AC3E}">
        <p14:creationId xmlns:p14="http://schemas.microsoft.com/office/powerpoint/2010/main" val="160208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980983"/>
            <a:ext cx="10363825" cy="435926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dirty="0" err="1" smtClean="0"/>
              <a:t>DataSource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639330"/>
            <a:ext cx="10363200" cy="3756453"/>
          </a:xfrm>
        </p:spPr>
      </p:pic>
    </p:spTree>
    <p:extLst>
      <p:ext uri="{BB962C8B-B14F-4D97-AF65-F5344CB8AC3E}">
        <p14:creationId xmlns:p14="http://schemas.microsoft.com/office/powerpoint/2010/main" val="2945149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757202"/>
          </a:xfrm>
        </p:spPr>
        <p:txBody>
          <a:bodyPr/>
          <a:lstStyle/>
          <a:p>
            <a:pPr algn="l"/>
            <a:r>
              <a:rPr lang="en-US" altLang="zh-TW" dirty="0" smtClean="0"/>
              <a:t>Controller </a:t>
            </a:r>
            <a:r>
              <a:rPr lang="en-US" altLang="zh-TW" dirty="0" err="1" smtClean="0"/>
              <a:t>INSert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80072"/>
            <a:ext cx="10363200" cy="5542455"/>
          </a:xfrm>
        </p:spPr>
      </p:pic>
    </p:spTree>
    <p:extLst>
      <p:ext uri="{BB962C8B-B14F-4D97-AF65-F5344CB8AC3E}">
        <p14:creationId xmlns:p14="http://schemas.microsoft.com/office/powerpoint/2010/main" val="71152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小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TM04033925[[fn=小水滴]]</Template>
  <TotalTime>67</TotalTime>
  <Words>55</Words>
  <Application>Microsoft Office PowerPoint</Application>
  <PresentationFormat>寬螢幕</PresentationFormat>
  <Paragraphs>17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新細明體</vt:lpstr>
      <vt:lpstr>標楷體</vt:lpstr>
      <vt:lpstr>Arial</vt:lpstr>
      <vt:lpstr>Tw Cen MT</vt:lpstr>
      <vt:lpstr>小水滴</vt:lpstr>
      <vt:lpstr>二次專題</vt:lpstr>
      <vt:lpstr>JDBC程式片段 Insert</vt:lpstr>
      <vt:lpstr>JDBC程式片段 UPDATE</vt:lpstr>
      <vt:lpstr>JDBC程式片段 DELETE</vt:lpstr>
      <vt:lpstr>JDBC程式片段 SELECT</vt:lpstr>
      <vt:lpstr>JDBC程式片段 SELECT ALL</vt:lpstr>
      <vt:lpstr>Value object</vt:lpstr>
      <vt:lpstr>DataSource</vt:lpstr>
      <vt:lpstr>Controller INSert</vt:lpstr>
      <vt:lpstr>Controller INSert</vt:lpstr>
      <vt:lpstr>使用者畫面程式片段</vt:lpstr>
      <vt:lpstr>使用者畫面</vt:lpstr>
      <vt:lpstr>使用者畫面輸入錯誤</vt:lpstr>
      <vt:lpstr>使用者新增資料成功</vt:lpstr>
      <vt:lpstr>資料庫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二次專題</dc:title>
  <dc:creator>Windows 使用者</dc:creator>
  <cp:lastModifiedBy>Windows 使用者</cp:lastModifiedBy>
  <cp:revision>7</cp:revision>
  <dcterms:created xsi:type="dcterms:W3CDTF">2019-05-22T09:56:03Z</dcterms:created>
  <dcterms:modified xsi:type="dcterms:W3CDTF">2019-05-22T11:03:43Z</dcterms:modified>
</cp:coreProperties>
</file>

<file path=docProps/thumbnail.jpeg>
</file>